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8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191851" y="2109291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270817" y="5229072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18, Ley de Acceso a la Información Pública)</a:t>
            </a:r>
          </a:p>
          <a:p>
            <a:r>
              <a:rPr lang="es-GT" sz="850" b="1" dirty="0"/>
              <a:t>LISTADO DE OBRAS EN EJECUCIÓN</a:t>
            </a:r>
          </a:p>
          <a:p>
            <a:r>
              <a:rPr lang="es-GT" sz="900" b="1" dirty="0"/>
              <a:t>Vigente período 2023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1444486" y="2115327"/>
            <a:ext cx="6241773" cy="3067409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100" dirty="0"/>
            </a:br>
            <a:r>
              <a:rPr lang="es-GT" sz="2100" dirty="0"/>
              <a:t>La Asociación Deportiva Nacional de Tiro con Armas de Caza con relación al numeral 18 del artículo 10 del Capítulo segundo, Decreto No. 57-2008                            informa:</a:t>
            </a:r>
            <a:br>
              <a:rPr lang="es-GT" sz="2100" dirty="0"/>
            </a:br>
            <a:r>
              <a:rPr lang="es-GT" sz="1200" dirty="0"/>
              <a:t> </a:t>
            </a:r>
            <a:br>
              <a:rPr lang="es-GT" sz="1200" dirty="0"/>
            </a:br>
            <a:r>
              <a:rPr lang="es-GT" sz="2100" dirty="0"/>
              <a:t>que </a:t>
            </a:r>
            <a:r>
              <a:rPr lang="es-MX" sz="2100" dirty="0"/>
              <a:t>no aplica para la Asociación en virtud de </a:t>
            </a:r>
            <a:br>
              <a:rPr lang="es-MX" sz="2100" dirty="0"/>
            </a:br>
            <a:r>
              <a:rPr lang="es-MX" sz="2100" dirty="0"/>
              <a:t>que no tiene obras en ejecución o ejecutadas total                        o parcialmente con fondos públicos,                                                   o con recursos provenientes de préstamos</a:t>
            </a:r>
            <a:br>
              <a:rPr lang="es-MX" sz="2100" dirty="0"/>
            </a:br>
            <a:r>
              <a:rPr lang="es-MX" sz="2100" dirty="0"/>
              <a:t>otorgados a cualquiera de las entidades del Estado,                         y no ha efectuado contratos de esta naturaleza.</a:t>
            </a:r>
            <a:endParaRPr lang="es-GT" sz="2100" dirty="0"/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2976665" y="7262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7" name="Imagen 1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40449" y="713389"/>
            <a:ext cx="5940000" cy="25714"/>
          </a:xfrm>
          <a:prstGeom prst="rect">
            <a:avLst/>
          </a:prstGeom>
        </p:spPr>
      </p:pic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29" y="-453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55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3138</TotalTime>
  <Words>117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La Asociación Deportiva Nacional de Tiro con Armas de Caza con relación al numeral 18 del artículo 10 del Capítulo segundo, Decreto No. 57-2008                            informa:   que no aplica para la Asociación en virtud de  que no tiene obras en ejecución o ejecutadas total                        o parcialmente con fondos públicos,                                                   o con recursos provenientes de préstamos otorgados a cualquiera de las entidades del Estado,                         y no ha efectuado contratos de esta naturaleza.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212</cp:revision>
  <cp:lastPrinted>2020-02-24T22:20:20Z</cp:lastPrinted>
  <dcterms:created xsi:type="dcterms:W3CDTF">2017-06-09T21:20:02Z</dcterms:created>
  <dcterms:modified xsi:type="dcterms:W3CDTF">2023-02-11T16:42:34Z</dcterms:modified>
</cp:coreProperties>
</file>